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135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5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43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6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7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0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2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7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9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D1B66-38D9-409F-A700-A239E6807009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64EBE-429E-44A0-A802-2F6F56EFD3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20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73" y="682554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99221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E:\Digital_Rebel\2014_02_12_Vermont\IMG_5542-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718" y="1775197"/>
            <a:ext cx="824855" cy="82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igital_Rebel\2014_02_12_Vermont\IMG_5543-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932679"/>
            <a:ext cx="825228" cy="82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Digital_Rebel\2014_01_24_valdisere\VdI_1_stereo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2"/>
          <a:stretch/>
        </p:blipFill>
        <p:spPr bwMode="auto">
          <a:xfrm>
            <a:off x="743067" y="2819399"/>
            <a:ext cx="656651" cy="88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E:\Digital_Rebel\2014_01_24_valdisere\VdI_1_stereo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40"/>
          <a:stretch/>
        </p:blipFill>
        <p:spPr bwMode="auto">
          <a:xfrm>
            <a:off x="7625941" y="2171609"/>
            <a:ext cx="1667754" cy="224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Digital_Rebel\2014_01_24_valdisere\20140121_12432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6934" y="3800795"/>
            <a:ext cx="758975" cy="56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:\Digital_Rebel\2014_01_24_valdisere\20140121_12432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64268" y="5238020"/>
            <a:ext cx="1823485" cy="136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193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573" y="682554"/>
            <a:ext cx="990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99221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E:\Digital_Rebel\2014_02_12_Vermont\IMG_5542-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718" y="1775197"/>
            <a:ext cx="824855" cy="82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E:\Digital_Rebel\2014_02_12_Vermont\IMG_5543-00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7154" y="3429000"/>
            <a:ext cx="825228" cy="825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Digital_Rebel\2014_01_24_valdisere\VdI_1_stereo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1632"/>
          <a:stretch/>
        </p:blipFill>
        <p:spPr bwMode="auto">
          <a:xfrm>
            <a:off x="743067" y="2819399"/>
            <a:ext cx="656651" cy="88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E:\Digital_Rebel\2014_01_24_valdisere\VdI_1_stereo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40"/>
          <a:stretch/>
        </p:blipFill>
        <p:spPr bwMode="auto">
          <a:xfrm>
            <a:off x="2819400" y="2362200"/>
            <a:ext cx="1667754" cy="2242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E:\Digital_Rebel\2014_01_24_valdisere\20140121_12432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6934" y="3800795"/>
            <a:ext cx="758975" cy="56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E:\Digital_Rebel\2014_01_24_valdisere\20140121_124322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64268" y="5238020"/>
            <a:ext cx="1823485" cy="136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180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NYU Langone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2014-06-08T03:19:28Z</dcterms:created>
  <dcterms:modified xsi:type="dcterms:W3CDTF">2014-09-08T03:45:40Z</dcterms:modified>
</cp:coreProperties>
</file>