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60" d="100"/>
          <a:sy n="60" d="100"/>
        </p:scale>
        <p:origin x="2418" y="12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47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2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4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9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0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9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2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89818-61A9-4E6F-8EDE-78F061EBA51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76496-6891-43B6-95F7-009285440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7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12153909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7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88" y="464322"/>
            <a:ext cx="6734224" cy="5929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112" y="464322"/>
            <a:ext cx="6734224" cy="5929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071" y="6393678"/>
            <a:ext cx="7177140" cy="6991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843" y="6311900"/>
            <a:ext cx="7177140" cy="699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17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38" y="1242996"/>
            <a:ext cx="3238524" cy="4372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62" y="1242995"/>
            <a:ext cx="3238524" cy="4372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438" y="1242994"/>
            <a:ext cx="2962312" cy="4358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7937" y="1242993"/>
            <a:ext cx="3300989" cy="43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2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37" y="795318"/>
            <a:ext cx="5272126" cy="5267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063" y="795318"/>
            <a:ext cx="5272126" cy="52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3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86" y="800081"/>
            <a:ext cx="3810028" cy="5257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505" y="800081"/>
            <a:ext cx="3810028" cy="52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71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607" y="-1465196"/>
            <a:ext cx="6507151" cy="8039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6958" y="-1546850"/>
            <a:ext cx="6507151" cy="8039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58" y="-1546850"/>
            <a:ext cx="6507151" cy="8039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9992" y="6492874"/>
            <a:ext cx="6310358" cy="6253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193" y="6492874"/>
            <a:ext cx="6310359" cy="6253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0551" y="6492874"/>
            <a:ext cx="6238234" cy="61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9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417" y="-1231212"/>
            <a:ext cx="7281916" cy="7248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333" y="-1224042"/>
            <a:ext cx="7281916" cy="7248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417" y="6010196"/>
            <a:ext cx="7281916" cy="724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758" y="6024536"/>
            <a:ext cx="7281916" cy="72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24" y="-2022617"/>
            <a:ext cx="5628590" cy="7023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114" y="-2001126"/>
            <a:ext cx="5628590" cy="7023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524" y="5011510"/>
            <a:ext cx="5705517" cy="6510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114" y="4990019"/>
            <a:ext cx="5705517" cy="65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4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754" y="-197671"/>
            <a:ext cx="7310491" cy="725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245" y="-197672"/>
            <a:ext cx="7310491" cy="7253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517" y="7055669"/>
            <a:ext cx="7305728" cy="7324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008" y="7055669"/>
            <a:ext cx="7305728" cy="73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55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0568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102" y="1798465"/>
            <a:ext cx="4464050" cy="4351338"/>
          </a:xfrm>
        </p:spPr>
      </p:pic>
      <p:pic>
        <p:nvPicPr>
          <p:cNvPr id="5" name="6C48E9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5384" y="1210335"/>
            <a:ext cx="52768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2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17" y="-3867114"/>
            <a:ext cx="5338802" cy="6843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017" y="2976653"/>
            <a:ext cx="5338802" cy="6843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055" y="2945247"/>
            <a:ext cx="5338802" cy="684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017" y="-3867113"/>
            <a:ext cx="5338802" cy="68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1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4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60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7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74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21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8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99" y="-3589390"/>
            <a:ext cx="7296203" cy="7191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787" y="-3589390"/>
            <a:ext cx="7296203" cy="7191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14" y="3602038"/>
            <a:ext cx="7296203" cy="7191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787" y="3602038"/>
            <a:ext cx="7296203" cy="719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7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27397" y="-3090390"/>
            <a:ext cx="5774613" cy="6599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47" y="-3090390"/>
            <a:ext cx="5774613" cy="6599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860" y="-3106066"/>
            <a:ext cx="5774613" cy="6599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27397" y="3493491"/>
            <a:ext cx="5886493" cy="6129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367" y="3477815"/>
            <a:ext cx="5886493" cy="6129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920" y="3477815"/>
            <a:ext cx="5886493" cy="61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352" y="-3814445"/>
            <a:ext cx="7376063" cy="7680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711" y="-3814445"/>
            <a:ext cx="7376063" cy="7680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805" y="3865971"/>
            <a:ext cx="7281916" cy="72438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11" y="3865972"/>
            <a:ext cx="7281916" cy="724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50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7853" y="-3958893"/>
            <a:ext cx="6929488" cy="7310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85" y="-4026362"/>
            <a:ext cx="6929488" cy="7310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098" y="-3957691"/>
            <a:ext cx="6929488" cy="7310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61190" y="3283527"/>
            <a:ext cx="6862813" cy="6862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85" y="3283528"/>
            <a:ext cx="6862813" cy="6862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098" y="3283528"/>
            <a:ext cx="6862813" cy="68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7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65" y="-3312343"/>
            <a:ext cx="6843763" cy="6624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00" y="-3312343"/>
            <a:ext cx="6843763" cy="6624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486" b="6762"/>
          <a:stretch/>
        </p:blipFill>
        <p:spPr>
          <a:xfrm>
            <a:off x="968065" y="3302767"/>
            <a:ext cx="6102035" cy="7894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100" y="3302767"/>
            <a:ext cx="7661999" cy="789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1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85" y="-409930"/>
            <a:ext cx="7167615" cy="6715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4691" y="-409930"/>
            <a:ext cx="7167615" cy="6715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6726" y="5762847"/>
            <a:ext cx="261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Aristotle 14 / Headway 21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8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33" y="472381"/>
            <a:ext cx="4543458" cy="5557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191" y="472381"/>
            <a:ext cx="4543458" cy="55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25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</Words>
  <Application>Microsoft Office PowerPoint</Application>
  <PresentationFormat>Widescreen</PresentationFormat>
  <Paragraphs>2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12153909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2022-04-11T04:23:06Z</dcterms:created>
  <dcterms:modified xsi:type="dcterms:W3CDTF">2022-04-11T04:47:00Z</dcterms:modified>
</cp:coreProperties>
</file>