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9" r:id="rId11"/>
    <p:sldId id="270" r:id="rId12"/>
    <p:sldId id="271" r:id="rId13"/>
    <p:sldId id="272" r:id="rId14"/>
    <p:sldId id="273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5" autoAdjust="0"/>
    <p:restoredTop sz="94660"/>
  </p:normalViewPr>
  <p:slideViewPr>
    <p:cSldViewPr snapToGrid="0">
      <p:cViewPr>
        <p:scale>
          <a:sx n="57" d="100"/>
          <a:sy n="57" d="100"/>
        </p:scale>
        <p:origin x="1622" y="6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02AE6-DC8B-45E0-BF97-2546E2B375A9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1FD7-516D-4A49-8070-1CF944CAD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42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02AE6-DC8B-45E0-BF97-2546E2B375A9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1FD7-516D-4A49-8070-1CF944CAD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6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02AE6-DC8B-45E0-BF97-2546E2B375A9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1FD7-516D-4A49-8070-1CF944CAD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63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02AE6-DC8B-45E0-BF97-2546E2B375A9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1FD7-516D-4A49-8070-1CF944CAD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03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02AE6-DC8B-45E0-BF97-2546E2B375A9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1FD7-516D-4A49-8070-1CF944CAD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78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02AE6-DC8B-45E0-BF97-2546E2B375A9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1FD7-516D-4A49-8070-1CF944CAD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92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02AE6-DC8B-45E0-BF97-2546E2B375A9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1FD7-516D-4A49-8070-1CF944CAD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76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02AE6-DC8B-45E0-BF97-2546E2B375A9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1FD7-516D-4A49-8070-1CF944CAD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93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02AE6-DC8B-45E0-BF97-2546E2B375A9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1FD7-516D-4A49-8070-1CF944CAD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16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02AE6-DC8B-45E0-BF97-2546E2B375A9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1FD7-516D-4A49-8070-1CF944CAD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09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02AE6-DC8B-45E0-BF97-2546E2B375A9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1FD7-516D-4A49-8070-1CF944CAD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48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02AE6-DC8B-45E0-BF97-2546E2B375A9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51FD7-516D-4A49-8070-1CF944CAD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1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1594058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765" y="515850"/>
            <a:ext cx="4945809" cy="5349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760" y="515850"/>
            <a:ext cx="4945809" cy="5349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303" y="5865554"/>
            <a:ext cx="4945809" cy="5349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6759" y="5865554"/>
            <a:ext cx="4945809" cy="53497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34002" r="24346"/>
          <a:stretch/>
        </p:blipFill>
        <p:spPr>
          <a:xfrm>
            <a:off x="-457200" y="516240"/>
            <a:ext cx="3191181" cy="1066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58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551" y="62268"/>
            <a:ext cx="7011008" cy="7014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994" y="62268"/>
            <a:ext cx="7011008" cy="701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71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Follo</a:t>
            </a:r>
            <a:r>
              <a:rPr lang="en-US" dirty="0" smtClean="0"/>
              <a:t> w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98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229" y="260710"/>
            <a:ext cx="2781541" cy="6336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629" y="365125"/>
            <a:ext cx="2781541" cy="6336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629" y="413110"/>
            <a:ext cx="2781541" cy="6336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088" y="413110"/>
            <a:ext cx="2781541" cy="63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54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LT T6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316" y="801777"/>
            <a:ext cx="3307367" cy="52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68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LT T5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161" y="1198051"/>
            <a:ext cx="2979678" cy="4461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561" y="1350451"/>
            <a:ext cx="2979678" cy="44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73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22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8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011" y="79376"/>
            <a:ext cx="4465707" cy="65461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31" y="79376"/>
            <a:ext cx="4557155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92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376" y="479778"/>
            <a:ext cx="3917019" cy="65080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007" y="479778"/>
            <a:ext cx="3917019" cy="6508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8255" y="479778"/>
            <a:ext cx="3917019" cy="6508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4026" y="479778"/>
            <a:ext cx="3917019" cy="65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67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181" y="839484"/>
            <a:ext cx="3299746" cy="3505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927" y="839484"/>
            <a:ext cx="3299746" cy="3505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661" y="839484"/>
            <a:ext cx="3299746" cy="35055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181" y="4344988"/>
            <a:ext cx="3299746" cy="3505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8921" y="4283982"/>
            <a:ext cx="3299746" cy="35055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0855" y="4314485"/>
            <a:ext cx="3299746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21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799" y="186409"/>
            <a:ext cx="2804403" cy="6485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328" y="186409"/>
            <a:ext cx="3071126" cy="6530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202" y="186409"/>
            <a:ext cx="3071126" cy="65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11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635" y="239751"/>
            <a:ext cx="2011854" cy="6378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489" y="239752"/>
            <a:ext cx="2011854" cy="6378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343" y="239753"/>
            <a:ext cx="2011854" cy="6378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2197" y="239753"/>
            <a:ext cx="2011854" cy="6378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519" y="299258"/>
            <a:ext cx="3372115" cy="631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57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22" t="18656" r="16143" b="3017"/>
          <a:stretch/>
        </p:blipFill>
        <p:spPr>
          <a:xfrm>
            <a:off x="4180834" y="233174"/>
            <a:ext cx="2452721" cy="5434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225" y="233175"/>
            <a:ext cx="2659610" cy="5425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556" y="233174"/>
            <a:ext cx="2207026" cy="54259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5997" y="2094806"/>
            <a:ext cx="2036846" cy="1861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9249" y="233174"/>
            <a:ext cx="2036847" cy="18616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9249" y="3777195"/>
            <a:ext cx="2059009" cy="188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95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426" y="365125"/>
            <a:ext cx="3078747" cy="5715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679" y="365124"/>
            <a:ext cx="3078747" cy="5715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174" y="365122"/>
            <a:ext cx="3050064" cy="57154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225" y="365122"/>
            <a:ext cx="1802737" cy="57154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26212" y="5594090"/>
            <a:ext cx="1082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LT T7 ASA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40359" y="5671137"/>
            <a:ext cx="3968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LT T5 DISSECTED RADICULOMEDULLARY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1150600" y="3115733"/>
            <a:ext cx="16933" cy="33020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0727267" y="3280833"/>
            <a:ext cx="72700" cy="27223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793547" y="2264833"/>
            <a:ext cx="889453" cy="6561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251995" y="3328365"/>
            <a:ext cx="244051" cy="2247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638463" y="4770491"/>
            <a:ext cx="317408" cy="174889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688755" y="2244334"/>
            <a:ext cx="349918" cy="95064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911147" y="4857935"/>
            <a:ext cx="113993" cy="19235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332288" y="1299454"/>
            <a:ext cx="349918" cy="95064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285782" y="3233301"/>
            <a:ext cx="349918" cy="95064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/>
          <p:cNvSpPr/>
          <p:nvPr/>
        </p:nvSpPr>
        <p:spPr>
          <a:xfrm>
            <a:off x="5173980" y="3688080"/>
            <a:ext cx="411480" cy="1066800"/>
          </a:xfrm>
          <a:custGeom>
            <a:avLst/>
            <a:gdLst>
              <a:gd name="connsiteX0" fmla="*/ 0 w 411480"/>
              <a:gd name="connsiteY0" fmla="*/ 0 h 1066800"/>
              <a:gd name="connsiteX1" fmla="*/ 114300 w 411480"/>
              <a:gd name="connsiteY1" fmla="*/ 411480 h 1066800"/>
              <a:gd name="connsiteX2" fmla="*/ 297180 w 411480"/>
              <a:gd name="connsiteY2" fmla="*/ 899160 h 1066800"/>
              <a:gd name="connsiteX3" fmla="*/ 411480 w 411480"/>
              <a:gd name="connsiteY3" fmla="*/ 1066800 h 1066800"/>
              <a:gd name="connsiteX4" fmla="*/ 411480 w 411480"/>
              <a:gd name="connsiteY4" fmla="*/ 1066800 h 1066800"/>
              <a:gd name="connsiteX5" fmla="*/ 411480 w 411480"/>
              <a:gd name="connsiteY5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480" h="1066800">
                <a:moveTo>
                  <a:pt x="0" y="0"/>
                </a:moveTo>
                <a:cubicBezTo>
                  <a:pt x="32385" y="130810"/>
                  <a:pt x="64770" y="261620"/>
                  <a:pt x="114300" y="411480"/>
                </a:cubicBezTo>
                <a:cubicBezTo>
                  <a:pt x="163830" y="561340"/>
                  <a:pt x="247650" y="789940"/>
                  <a:pt x="297180" y="899160"/>
                </a:cubicBezTo>
                <a:cubicBezTo>
                  <a:pt x="346710" y="1008380"/>
                  <a:pt x="411480" y="1066800"/>
                  <a:pt x="411480" y="1066800"/>
                </a:cubicBezTo>
                <a:lnTo>
                  <a:pt x="411480" y="1066800"/>
                </a:lnTo>
                <a:lnTo>
                  <a:pt x="411480" y="1066800"/>
                </a:ln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5285731" y="4492175"/>
            <a:ext cx="115544" cy="262705"/>
          </a:xfrm>
          <a:prstGeom prst="straightConnector1">
            <a:avLst/>
          </a:prstGeom>
          <a:ln w="28575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34"/>
          <p:cNvSpPr/>
          <p:nvPr/>
        </p:nvSpPr>
        <p:spPr>
          <a:xfrm>
            <a:off x="10294487" y="2267285"/>
            <a:ext cx="411480" cy="1066800"/>
          </a:xfrm>
          <a:custGeom>
            <a:avLst/>
            <a:gdLst>
              <a:gd name="connsiteX0" fmla="*/ 0 w 411480"/>
              <a:gd name="connsiteY0" fmla="*/ 0 h 1066800"/>
              <a:gd name="connsiteX1" fmla="*/ 114300 w 411480"/>
              <a:gd name="connsiteY1" fmla="*/ 411480 h 1066800"/>
              <a:gd name="connsiteX2" fmla="*/ 297180 w 411480"/>
              <a:gd name="connsiteY2" fmla="*/ 899160 h 1066800"/>
              <a:gd name="connsiteX3" fmla="*/ 411480 w 411480"/>
              <a:gd name="connsiteY3" fmla="*/ 1066800 h 1066800"/>
              <a:gd name="connsiteX4" fmla="*/ 411480 w 411480"/>
              <a:gd name="connsiteY4" fmla="*/ 1066800 h 1066800"/>
              <a:gd name="connsiteX5" fmla="*/ 411480 w 411480"/>
              <a:gd name="connsiteY5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480" h="1066800">
                <a:moveTo>
                  <a:pt x="0" y="0"/>
                </a:moveTo>
                <a:cubicBezTo>
                  <a:pt x="32385" y="130810"/>
                  <a:pt x="64770" y="261620"/>
                  <a:pt x="114300" y="411480"/>
                </a:cubicBezTo>
                <a:cubicBezTo>
                  <a:pt x="163830" y="561340"/>
                  <a:pt x="247650" y="789940"/>
                  <a:pt x="297180" y="899160"/>
                </a:cubicBezTo>
                <a:cubicBezTo>
                  <a:pt x="346710" y="1008380"/>
                  <a:pt x="411480" y="1066800"/>
                  <a:pt x="411480" y="1066800"/>
                </a:cubicBezTo>
                <a:lnTo>
                  <a:pt x="411480" y="1066800"/>
                </a:lnTo>
                <a:lnTo>
                  <a:pt x="411480" y="1066800"/>
                </a:ln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7581113" y="2339398"/>
            <a:ext cx="411480" cy="1066800"/>
          </a:xfrm>
          <a:custGeom>
            <a:avLst/>
            <a:gdLst>
              <a:gd name="connsiteX0" fmla="*/ 0 w 411480"/>
              <a:gd name="connsiteY0" fmla="*/ 0 h 1066800"/>
              <a:gd name="connsiteX1" fmla="*/ 114300 w 411480"/>
              <a:gd name="connsiteY1" fmla="*/ 411480 h 1066800"/>
              <a:gd name="connsiteX2" fmla="*/ 297180 w 411480"/>
              <a:gd name="connsiteY2" fmla="*/ 899160 h 1066800"/>
              <a:gd name="connsiteX3" fmla="*/ 411480 w 411480"/>
              <a:gd name="connsiteY3" fmla="*/ 1066800 h 1066800"/>
              <a:gd name="connsiteX4" fmla="*/ 411480 w 411480"/>
              <a:gd name="connsiteY4" fmla="*/ 1066800 h 1066800"/>
              <a:gd name="connsiteX5" fmla="*/ 411480 w 411480"/>
              <a:gd name="connsiteY5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480" h="1066800">
                <a:moveTo>
                  <a:pt x="0" y="0"/>
                </a:moveTo>
                <a:cubicBezTo>
                  <a:pt x="32385" y="130810"/>
                  <a:pt x="64770" y="261620"/>
                  <a:pt x="114300" y="411480"/>
                </a:cubicBezTo>
                <a:cubicBezTo>
                  <a:pt x="163830" y="561340"/>
                  <a:pt x="247650" y="789940"/>
                  <a:pt x="297180" y="899160"/>
                </a:cubicBezTo>
                <a:cubicBezTo>
                  <a:pt x="346710" y="1008380"/>
                  <a:pt x="411480" y="1066800"/>
                  <a:pt x="411480" y="1066800"/>
                </a:cubicBezTo>
                <a:lnTo>
                  <a:pt x="411480" y="1066800"/>
                </a:lnTo>
                <a:lnTo>
                  <a:pt x="411480" y="1066800"/>
                </a:ln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7782185" y="2691805"/>
            <a:ext cx="265749" cy="123495"/>
          </a:xfrm>
          <a:prstGeom prst="straightConnector1">
            <a:avLst/>
          </a:prstGeom>
          <a:ln w="28575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10431992" y="2446619"/>
            <a:ext cx="265749" cy="123495"/>
          </a:xfrm>
          <a:prstGeom prst="straightConnector1">
            <a:avLst/>
          </a:prstGeom>
          <a:ln w="28575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088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426" y="365125"/>
            <a:ext cx="3078747" cy="5715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679" y="365124"/>
            <a:ext cx="3078747" cy="5715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174" y="365122"/>
            <a:ext cx="3050064" cy="57154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225" y="365122"/>
            <a:ext cx="1802737" cy="57154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26212" y="5594090"/>
            <a:ext cx="1082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LT T7 ASA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40359" y="5671137"/>
            <a:ext cx="3968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LT T5 DISSECTED RADICULOMEDULLARY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80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22</Words>
  <Application>Microsoft Office PowerPoint</Application>
  <PresentationFormat>Widescreen</PresentationFormat>
  <Paragraphs>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1594058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Follo w up</vt:lpstr>
      <vt:lpstr>PowerPoint Presentation</vt:lpstr>
      <vt:lpstr>LT T6</vt:lpstr>
      <vt:lpstr>LT T5</vt:lpstr>
      <vt:lpstr>PowerPoint Presentation</vt:lpstr>
      <vt:lpstr>PowerPoint Presentation</vt:lpstr>
    </vt:vector>
  </TitlesOfParts>
  <Company>NYU Langone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Shapiro, Maksim</dc:creator>
  <cp:lastModifiedBy>Shapiro, Maksim</cp:lastModifiedBy>
  <cp:revision>7</cp:revision>
  <dcterms:created xsi:type="dcterms:W3CDTF">2024-06-24T03:06:25Z</dcterms:created>
  <dcterms:modified xsi:type="dcterms:W3CDTF">2024-07-29T04:11:41Z</dcterms:modified>
</cp:coreProperties>
</file>