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0" d="100"/>
          <a:sy n="90" d="100"/>
        </p:scale>
        <p:origin x="1332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9CF10-4EB0-4176-9814-DD59BB4CD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0C8681-2756-45F8-84BA-182826173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38FE2-3141-451C-993A-ABF48201C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7DA6-7BAC-426C-B745-037EDE6B390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8A333-40FD-4C8D-AACC-9ED8AE3F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CAC84-2162-495E-8F40-7863B118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85C0-A3C5-46E3-B079-8AB124B3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80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AE3E5-91E8-44BF-BFAA-D84041398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1DDB6-FDD4-4822-9D3C-FB255CB58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E2F11-3B52-4E9F-8CFE-CF7362AA4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7DA6-7BAC-426C-B745-037EDE6B390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3BDAD-5568-4D1B-95CD-7EE911503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E4744-4812-4219-853D-ED000BE9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85C0-A3C5-46E3-B079-8AB124B3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72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3321DC-53A4-4C41-AFD3-7D80B2BC0D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C11EA-C3AB-4928-AB5C-398709EBB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94EF7-0ED6-464D-BC2B-FCA0DA55D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7DA6-7BAC-426C-B745-037EDE6B390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AD975-80B1-4210-88CB-69E58132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EA8FB-45ED-4A7A-9428-CB07088E2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85C0-A3C5-46E3-B079-8AB124B3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36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911A4-2898-45F2-9DE0-53883FEF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F7798-E762-4B45-9E4D-A7BE4AE20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3FDC2-AFD3-430D-BF46-230E0BC9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7DA6-7BAC-426C-B745-037EDE6B390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135D8-0D54-456E-9FA3-614EBF6F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D489C-2C51-4042-AB9A-4E05A53D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85C0-A3C5-46E3-B079-8AB124B3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5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D66F-AE6F-4AD7-A0AD-DA2F417B1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6E6A4-D47D-449A-9941-B73AC4939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E244F-DB47-46F5-9AE8-2AC242EF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7DA6-7BAC-426C-B745-037EDE6B390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96D5A-AD65-4919-AEAB-FB26F17B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5782E-CA47-4A39-9D86-D042BD4F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85C0-A3C5-46E3-B079-8AB124B3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60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C469B-CD21-4D4E-A67C-168F4BCCD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7D499-3ABE-4A2E-B0AD-A67025A06E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460A9-3CD2-4DE1-8235-043E3E1A5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81BCD-89AB-424D-A199-BCF0C95E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7DA6-7BAC-426C-B745-037EDE6B390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62FD8-9A48-420B-8815-D649CE636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CB27A-370B-4357-BE23-489EDBA51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85C0-A3C5-46E3-B079-8AB124B3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27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C7E6E-AA02-4335-891A-CFD941056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EC460-3722-4D7C-884B-765D40AC0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AFCA2-25A4-4506-BFF2-25DD3B205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EFA8D4-77AB-4FDE-B78C-27F43EB820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6835C9-5FD5-43EE-94FB-0CB0DD1CE5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52EC85-7FD4-4B24-8530-81469D91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7DA6-7BAC-426C-B745-037EDE6B390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33E4B2-6B43-460F-BB7F-B21C870B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05F9AA-7993-4B47-8DD9-DE42A2D0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85C0-A3C5-46E3-B079-8AB124B3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98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AE7E6-FA50-4672-936D-F0DEBF506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90AF2B-C9D3-4BD0-99E7-88472434E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7DA6-7BAC-426C-B745-037EDE6B390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C48FC-8171-4746-9044-24703BD5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A0C83B-637D-4B66-B350-091556528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85C0-A3C5-46E3-B079-8AB124B3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8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093D9C-FE7C-4C9D-BF27-766D1A3F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7DA6-7BAC-426C-B745-037EDE6B390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318933-F788-473A-BCAC-FEF8692A3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1713B-B2FB-4140-B4C0-C414DA10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85C0-A3C5-46E3-B079-8AB124B3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17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03BC2-622D-4D49-BA1C-30C57D42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B06AE-DFD1-4198-9ECA-1CD90AF8B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3C83A-DF59-4520-89DE-7BE2E832A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2EE10-A393-4D09-B859-7BB806418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7DA6-7BAC-426C-B745-037EDE6B390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2134CB-0088-429E-8180-F69C198FF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8BB90-C6E6-464D-B2F2-48A2942F0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85C0-A3C5-46E3-B079-8AB124B3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15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8788-4EB5-4B3F-9B53-0CCA22B3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6FA137-9D75-4579-A455-13ED16E06A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73F3D-1F08-427A-A365-1462E445A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2DC1D-5020-48BA-A4F4-3FC6EDD43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7DA6-7BAC-426C-B745-037EDE6B390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4B197-6F5B-4FDD-BE8C-65CA99C92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509CD0-3E69-4FB4-96F5-33BFFE80C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85C0-A3C5-46E3-B079-8AB124B3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40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1A9C7-6312-43E0-A15C-096E63EE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7F08E-25FB-457A-8395-2435407C3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CBDC0-2266-4574-A37C-07D8596B2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27DA6-7BAC-426C-B745-037EDE6B390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E5AA0-0712-4775-A2D1-AA6FF70B98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92E4-6792-4779-AAF0-A46F395F2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785C0-A3C5-46E3-B079-8AB124B3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7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5CE4B-9AE9-408F-B485-56F39F9B71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CB02E4-9FE7-49AD-BBA7-306493AAF5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C8FFB-1184-44EC-8D27-86D8F9028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206" y="151942"/>
            <a:ext cx="5277587" cy="65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400D1-48FF-4376-9463-8CEDA790C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E0DDB-647A-4A11-A689-A311F6863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FDEE9-8DA1-45D8-9A24-EF4AD8B9B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4410" y="-2856706"/>
            <a:ext cx="6487430" cy="6239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13C1D-EA05-4193-85BA-18E7984C7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020" y="-2856706"/>
            <a:ext cx="6287377" cy="6039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6724F2-DD0D-4DF8-B2C3-EB45F7311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84410" y="3175871"/>
            <a:ext cx="669552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2EBA59-0AD8-4F5E-BEA0-CCDB326F1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868" y="3175871"/>
            <a:ext cx="6695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37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BC17-ABCB-4CD8-8D9C-E2BBC50BF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BC3BB-4D10-4F21-BC3D-5759C2D41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3974B-C53A-4DD1-BC4F-FBB1C4039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4971" y="-2259052"/>
            <a:ext cx="669552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52F98-8575-49DF-93C9-BFCDC7B5D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558" y="-2250541"/>
            <a:ext cx="669552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C8B3C8-28C5-4D0C-8837-3426777F4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4971" y="4314865"/>
            <a:ext cx="669552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5481CE-FF8E-44FD-B9CB-2927C14EB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557" y="4323376"/>
            <a:ext cx="6695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73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2EC4F-78CC-4434-9C34-4827ED45D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A3046-F9D2-4D27-8F58-298E0350E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24D81-708D-4D5F-A994-DB2A60A01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37" y="-4167266"/>
            <a:ext cx="686667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AA7542-0948-45FC-BEFC-525EE6B30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996" y="-4167266"/>
            <a:ext cx="686667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09A179-8D66-43EE-8BCD-141893BB6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55823"/>
            <a:ext cx="686667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C7AA97-1BA8-4DF9-AD38-9D8F531A3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833" y="2555823"/>
            <a:ext cx="6866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05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58498-8511-4F37-88B5-6EBF5AD41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EBD11-13BD-47F6-AEFF-504BB9513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57779-8C4E-4F9E-AF4E-BFEF791AB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9175" y="0"/>
            <a:ext cx="686667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1AC00A-C6D5-47A8-9F72-7E5986851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866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2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A27C-A041-4820-B330-156028474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952C0C7">
            <a:hlinkClick r:id="" action="ppaction://media"/>
            <a:extLst>
              <a:ext uri="{FF2B5EF4-FFF2-40B4-BE49-F238E27FC236}">
                <a16:creationId xmlns:a16="http://schemas.microsoft.com/office/drawing/2014/main" id="{69B102F3-E213-4CB8-B035-7EF172FE63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413" y="1825625"/>
            <a:ext cx="10163175" cy="4351338"/>
          </a:xfrm>
        </p:spPr>
      </p:pic>
    </p:spTree>
    <p:extLst>
      <p:ext uri="{BB962C8B-B14F-4D97-AF65-F5344CB8AC3E}">
        <p14:creationId xmlns:p14="http://schemas.microsoft.com/office/powerpoint/2010/main" val="300507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Shapiro, Maksim</dc:creator>
  <cp:lastModifiedBy>Shapiro, Maksim</cp:lastModifiedBy>
  <cp:revision>2</cp:revision>
  <dcterms:created xsi:type="dcterms:W3CDTF">2024-06-10T22:26:03Z</dcterms:created>
  <dcterms:modified xsi:type="dcterms:W3CDTF">2024-06-10T22:27:45Z</dcterms:modified>
</cp:coreProperties>
</file>